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475A-8145-493B-8C2E-59E27DFC8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BCAC0-8C67-4744-B790-6A1D46D16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022-799B-4AB0-B02E-888C81B6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EE747-D685-48D4-9591-7E959AAC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EF923-140A-438D-9A9E-72707617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28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2C6E-A0A7-4AE8-94CF-19C7A77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0EE7E-4B7E-4C7C-8757-593C56982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7399-2B3A-4678-9E8E-1E6122CA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E7D59-0712-48B0-8AD4-9408A4B0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CC6EE-976E-43BD-A3B7-819C0402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00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14CD6-289D-4013-9C72-67EB7305A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B4ACB-B635-4E92-BF2B-8F423F8E2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6E57-B39A-4477-9F54-5C6FD9B4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2B263-C94D-4A8E-BBF7-38C30C36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357ED-0629-47CA-9C49-DF19D890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47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85DD-121B-45FD-931A-52950A74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B14D-B123-4CAE-BA6F-03711676C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006C9-CB0A-40EA-A5DC-563E6654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3EB2B-8BAC-46A9-90F2-B54B0BF0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8DEB2-C9D7-4BB8-A73D-68ABD5DB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4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9296-757C-48C4-9B4E-08DFC51D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FDB65-C69D-40AD-8942-1CE6A9772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8F13A-71B1-4245-87D9-48B88667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6EAAD-2DD0-4F08-800F-ACD16B36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91501-945E-457E-8688-B54FC90F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54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CCF5-045F-4BBE-B895-096409D9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088B7-A22F-4965-BD66-FF479591B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CB582-599E-4094-B068-1D283C5E8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14BF9-F767-42F7-8161-7D2598AF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C154-FBB2-4796-A51F-10E00081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BC663-2E8D-46C2-BF63-B5043E5C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709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26DB-A9C7-42BE-A6F9-F5297530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76768-747F-46FC-A40A-191E4E3ED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5CDF7-B8F6-4682-AD04-6AC4B27E8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40931-0F7F-45FC-AAEF-BEBB99F8A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CD43A-85B3-4553-A96D-2AEB06694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A2437-C6B4-4355-AA83-218E7C07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D7FC10-A2DF-4C1F-95A4-D72F3D4A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EEC1D6-EA2E-4325-B464-5105AA51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58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45EA-FDBF-49A1-8455-91622B57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3924F-465F-4BC5-8E2A-C3956F93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F8A6D-8982-4CB8-8796-63C7B7C3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DE959-9B9D-4361-9858-D025CB1E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39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3C507-3306-49BC-B689-E0BBF9A2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B7D2F-61BE-444B-A4F4-7D405F8F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FC3E9-70C2-4FEF-9FCE-EFA5166F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88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B46C-721A-49C4-A530-D46EEA8F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EB3B-BCBB-4EC2-946C-A8197F2F0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BA347-32E3-40A1-AE8E-FAB87803E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F0EF8-B746-4CBB-817C-ADE63E4E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62D28-E254-4AF3-A37D-E9D9D615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D7DBE-4FD8-47A4-9047-28391AAB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815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B447-C0F8-4959-93D7-38556DCA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C7E872-AE7B-4EE7-B5B4-6188CC270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53BC6-8C32-4F49-8372-9A7138D4F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BCFF5-4340-40D1-9D3B-4B958C71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184D4-082F-4D10-9F48-8CD04E60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87805-1862-4E77-9E4A-30E9A48D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91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5F2E1-4D9B-481F-B77E-23925260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F3F91-FFF9-4507-94EC-2B072CA1B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B5B6A-6E89-43E4-AF92-C2043179A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45630-D427-4400-B47D-040211D760D6}" type="datetimeFigureOut">
              <a:rPr lang="en-IN" smtClean="0"/>
              <a:t>12-11-2018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CA7A5-3D4B-43B5-9EF3-557B2F2A3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15443-A452-42A1-9FA4-C9B8A8632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B8EF-1C27-49B6-B26B-7D514A53E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57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50352-E1B1-469D-9158-ABFF9CB7BB10}"/>
              </a:ext>
            </a:extLst>
          </p:cNvPr>
          <p:cNvSpPr txBox="1"/>
          <p:nvPr/>
        </p:nvSpPr>
        <p:spPr>
          <a:xfrm>
            <a:off x="1669772" y="1967061"/>
            <a:ext cx="85741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/>
              <a:t>Project 0: TODO App</a:t>
            </a:r>
            <a:endParaRPr lang="en-IN" sz="2800" b="1" dirty="0"/>
          </a:p>
          <a:p>
            <a:pPr algn="ctr"/>
            <a:r>
              <a:rPr lang="en-IN" sz="2800" dirty="0"/>
              <a:t>CS50M: Mobile App Development with React Native</a:t>
            </a:r>
          </a:p>
          <a:p>
            <a:pPr algn="ctr"/>
            <a:endParaRPr lang="en-IN" sz="2800" dirty="0"/>
          </a:p>
          <a:p>
            <a:pPr algn="ctr"/>
            <a:endParaRPr lang="en-IN" sz="2800" dirty="0"/>
          </a:p>
          <a:p>
            <a:pPr algn="ctr"/>
            <a:endParaRPr lang="en-IN" sz="2800" dirty="0"/>
          </a:p>
          <a:p>
            <a:pPr algn="ctr"/>
            <a:r>
              <a:rPr lang="en-IN" dirty="0"/>
              <a:t>Submission by </a:t>
            </a:r>
            <a:r>
              <a:rPr lang="en-IN" b="1" dirty="0"/>
              <a:t>Krishna Sri Somepalli</a:t>
            </a:r>
          </a:p>
        </p:txBody>
      </p:sp>
    </p:spTree>
    <p:extLst>
      <p:ext uri="{BB962C8B-B14F-4D97-AF65-F5344CB8AC3E}">
        <p14:creationId xmlns:p14="http://schemas.microsoft.com/office/powerpoint/2010/main" val="35350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cast">
            <a:hlinkClick r:id="" action="ppaction://media"/>
            <a:extLst>
              <a:ext uri="{FF2B5EF4-FFF2-40B4-BE49-F238E27FC236}">
                <a16:creationId xmlns:a16="http://schemas.microsoft.com/office/drawing/2014/main" id="{6C3F57C6-A384-46B0-83BC-D3EBD41010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55638"/>
            <a:ext cx="12192000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D5A09-1D8C-4768-9E30-772B32502ED6}"/>
              </a:ext>
            </a:extLst>
          </p:cNvPr>
          <p:cNvSpPr txBox="1"/>
          <p:nvPr/>
        </p:nvSpPr>
        <p:spPr>
          <a:xfrm>
            <a:off x="1808921" y="2921168"/>
            <a:ext cx="8574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Thank you! :)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3156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22</Words>
  <Application>Microsoft Office PowerPoint</Application>
  <PresentationFormat>Widescreen</PresentationFormat>
  <Paragraphs>7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Sri Somepalli</dc:creator>
  <cp:lastModifiedBy>Krishna Sri Somepalli</cp:lastModifiedBy>
  <cp:revision>4</cp:revision>
  <dcterms:created xsi:type="dcterms:W3CDTF">2018-11-11T21:14:09Z</dcterms:created>
  <dcterms:modified xsi:type="dcterms:W3CDTF">2018-11-11T21:38:06Z</dcterms:modified>
</cp:coreProperties>
</file>